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media/image9.jpeg" ContentType="image/jpeg"/>
  <Override PartName="/ppt/media/image17.jpeg" ContentType="image/jpeg"/>
  <Override PartName="/ppt/media/image3.png" ContentType="image/png"/>
  <Override PartName="/ppt/media/image1.jpeg" ContentType="image/jpeg"/>
  <Override PartName="/ppt/media/image8.png" ContentType="image/png"/>
  <Override PartName="/ppt/media/image38.png" ContentType="image/png"/>
  <Override PartName="/ppt/media/image2.jpeg" ContentType="image/jpeg"/>
  <Override PartName="/ppt/media/image4.jpeg" ContentType="image/jpeg"/>
  <Override PartName="/ppt/media/image5.jpeg" ContentType="image/jpeg"/>
  <Override PartName="/ppt/media/image34.jpeg" ContentType="image/jpeg"/>
  <Override PartName="/ppt/media/image6.png" ContentType="image/png"/>
  <Override PartName="/ppt/media/image31.png" ContentType="image/png"/>
  <Override PartName="/ppt/media/image7.jpeg" ContentType="image/jpeg"/>
  <Override PartName="/ppt/media/image10.png" ContentType="image/png"/>
  <Override PartName="/ppt/media/image11.jpeg" ContentType="image/jpeg"/>
  <Override PartName="/ppt/media/image12.png" ContentType="image/png"/>
  <Override PartName="/ppt/media/image13.png" ContentType="image/png"/>
  <Override PartName="/ppt/media/image29.png" ContentType="image/png"/>
  <Override PartName="/ppt/media/image14.jpeg" ContentType="image/jpeg"/>
  <Override PartName="/ppt/media/image15.png" ContentType="image/png"/>
  <Override PartName="/ppt/media/image16.png" ContentType="image/png"/>
  <Override PartName="/ppt/media/image18.png" ContentType="image/png"/>
  <Override PartName="/ppt/media/image19.png" ContentType="image/png"/>
  <Override PartName="/ppt/media/image44.png" ContentType="image/png"/>
  <Override PartName="/ppt/media/image20.jpeg" ContentType="image/jpeg"/>
  <Override PartName="/ppt/media/image21.png" ContentType="image/png"/>
  <Override PartName="/ppt/media/image22.jpeg" ContentType="image/jpeg"/>
  <Override PartName="/ppt/media/image47.jpeg" ContentType="image/jpeg"/>
  <Override PartName="/ppt/media/image23.png" ContentType="image/png"/>
  <Override PartName="/ppt/media/image24.png" ContentType="image/png"/>
  <Override PartName="/ppt/media/image27.png" ContentType="image/png"/>
  <Override PartName="/ppt/media/image25.jpeg" ContentType="image/jpeg"/>
  <Override PartName="/ppt/media/image26.png" ContentType="image/png"/>
  <Override PartName="/ppt/media/image28.jpeg" ContentType="image/jpeg"/>
  <Override PartName="/ppt/media/image30.jpeg" ContentType="image/jpeg"/>
  <Override PartName="/ppt/media/image32.jpeg" ContentType="image/jpeg"/>
  <Override PartName="/ppt/media/image33.png" ContentType="image/png"/>
  <Override PartName="/ppt/media/image37.jpeg" ContentType="image/jpeg"/>
  <Override PartName="/ppt/media/image35.png" ContentType="image/png"/>
  <Override PartName="/ppt/media/image36.png" ContentType="image/png"/>
  <Override PartName="/ppt/media/image39.png" ContentType="image/png"/>
  <Override PartName="/ppt/media/image40.jpeg" ContentType="image/jpeg"/>
  <Override PartName="/ppt/media/image41.png" ContentType="image/png"/>
  <Override PartName="/ppt/media/image42.png" ContentType="image/png"/>
  <Override PartName="/ppt/media/image43.jpeg" ContentType="image/jpeg"/>
  <Override PartName="/ppt/media/image45.jpeg" ContentType="image/jpeg"/>
  <Override PartName="/ppt/media/image46.png" ContentType="image/png"/>
  <Override PartName="/ppt/media/image48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6797675" cy="9926637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Pulse para editar el formato de las notas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&lt;cabecera&gt;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D261741A-FBBD-477B-8CD5-249CF2C6D7B2}" type="slidenum"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&lt;número&gt;</a:t>
            </a:fld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218695F-52CE-46F7-882D-86320D135A3F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8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097F9BD-7E52-427D-A92C-AB18AF57DD03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4249A68-1826-4827-AC4B-1188CEDAED6F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2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F9F96CD-F699-4006-8A8F-B3C8E11709A7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57A27AA-FCD6-419B-BC52-6620985C0653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21EC873-A13C-49AE-AE8B-134066DAC442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2E9A373-D7C4-4385-B8C4-FFB01F6E26EB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C466C00-6D3E-4C9E-8E7D-6701ABFBBBFD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F235E1C-49C3-484B-94B0-8BC57B0171B0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D303B73-16AE-4958-B28F-3971044B3F0A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D3D36B7-3EE3-4C83-9FAD-107C73F80873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963FBEB-6C5C-46C4-A5FE-4EBC3BE07414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12A21B1-4532-43A3-94C3-380C5B348F96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48F14C2-862E-41A3-8AEA-20A373193888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3E640E0-8BB0-42DD-911C-1D4FF7C122A2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E543AE9-F044-460C-9C71-E238122267BA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CE54247-E6E4-4843-B94A-6F07A2F979CE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9FC8981-18CD-4469-9987-CCC7FC1AA757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0B12A64-336A-4A6B-9698-6C4671ACA977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67D8ADB-D1D8-4CBB-8741-BEDA0C66FB58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body"/>
          </p:nvPr>
        </p:nvSpPr>
        <p:spPr>
          <a:xfrm>
            <a:off x="679320" y="4714920"/>
            <a:ext cx="5438520" cy="4466880"/>
          </a:xfrm>
          <a:prstGeom prst="rect">
            <a:avLst/>
          </a:prstGeom>
        </p:spPr>
        <p:txBody>
          <a:bodyPr/>
          <a:p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3849840" y="9428040"/>
            <a:ext cx="2945880" cy="4964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64C8E45-B2EC-42F4-9D5B-3312A571294D}" type="slidenum"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text styles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3D6F76A0-1357-4D5B-AF5C-4A2C405A45CD}" type="datetime">
              <a:rPr b="0" lang="es-E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21/06/17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 b="0" lang="es-E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9BF22D7-E7B1-435C-BA13-FD0AD8DDBE40}" type="slidenum">
              <a:rPr b="0" lang="es-ES" sz="1200" spc="-1" strike="noStrike">
                <a:solidFill>
                  <a:srgbClr val="89898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7" descr=""/>
          <p:cNvPicPr/>
          <p:nvPr/>
        </p:nvPicPr>
        <p:blipFill>
          <a:blip r:embed="rId1"/>
          <a:stretch/>
        </p:blipFill>
        <p:spPr>
          <a:xfrm>
            <a:off x="6711840" y="515880"/>
            <a:ext cx="2201400" cy="536040"/>
          </a:xfrm>
          <a:prstGeom prst="rect">
            <a:avLst/>
          </a:prstGeom>
          <a:ln w="9360">
            <a:noFill/>
          </a:ln>
        </p:spPr>
      </p:pic>
      <p:sp>
        <p:nvSpPr>
          <p:cNvPr id="47" name="Line 1"/>
          <p:cNvSpPr/>
          <p:nvPr/>
        </p:nvSpPr>
        <p:spPr>
          <a:xfrm>
            <a:off x="8839080" y="450720"/>
            <a:ext cx="4680" cy="5781600"/>
          </a:xfrm>
          <a:prstGeom prst="line">
            <a:avLst/>
          </a:prstGeom>
          <a:ln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CustomShape 2"/>
          <p:cNvSpPr/>
          <p:nvPr/>
        </p:nvSpPr>
        <p:spPr>
          <a:xfrm>
            <a:off x="7027920" y="5934240"/>
            <a:ext cx="1815840" cy="4554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Victoria Rivas</a:t>
            </a:r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Curso 2016-2017</a:t>
            </a:r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CustomShape 3"/>
          <p:cNvSpPr/>
          <p:nvPr/>
        </p:nvSpPr>
        <p:spPr>
          <a:xfrm>
            <a:off x="554040" y="2752560"/>
            <a:ext cx="7833960" cy="577800"/>
          </a:xfrm>
          <a:prstGeom prst="rect">
            <a:avLst/>
          </a:prstGeom>
          <a:solidFill>
            <a:schemeClr val="tx2">
              <a:lumMod val="75000"/>
            </a:schemeClr>
          </a:solidFill>
          <a:ln w="3240"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SOLUCIONES ESTADÍSTICA DESCRIPTIVA</a:t>
            </a:r>
            <a:endParaRPr b="0" lang="es-E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CustomShape 4"/>
          <p:cNvSpPr/>
          <p:nvPr/>
        </p:nvSpPr>
        <p:spPr>
          <a:xfrm>
            <a:off x="250920" y="5934240"/>
            <a:ext cx="3528720" cy="45540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2º Curso de ingenería informática</a:t>
            </a:r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Escuela politécnica superior</a:t>
            </a:r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CustomShape 5"/>
          <p:cNvSpPr/>
          <p:nvPr/>
        </p:nvSpPr>
        <p:spPr>
          <a:xfrm>
            <a:off x="1440000" y="3600000"/>
            <a:ext cx="5615640" cy="2728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Tema 1</a:t>
            </a:r>
            <a:endParaRPr b="0" lang="es-E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8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0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31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3.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34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35" name="Picture 3" descr=""/>
          <p:cNvPicPr/>
          <p:nvPr/>
        </p:nvPicPr>
        <p:blipFill>
          <a:blip r:embed="rId2"/>
          <a:stretch/>
        </p:blipFill>
        <p:spPr>
          <a:xfrm>
            <a:off x="2097000" y="1449360"/>
            <a:ext cx="4845960" cy="481752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7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40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3.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43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44" name="Picture 2" descr=""/>
          <p:cNvPicPr/>
          <p:nvPr/>
        </p:nvPicPr>
        <p:blipFill>
          <a:blip r:embed="rId2"/>
          <a:stretch/>
        </p:blipFill>
        <p:spPr>
          <a:xfrm>
            <a:off x="1547640" y="1493640"/>
            <a:ext cx="6057720" cy="495000"/>
          </a:xfrm>
          <a:prstGeom prst="rect">
            <a:avLst/>
          </a:prstGeom>
          <a:ln w="9360">
            <a:noFill/>
          </a:ln>
        </p:spPr>
      </p:pic>
      <p:pic>
        <p:nvPicPr>
          <p:cNvPr id="145" name="Picture 3" descr=""/>
          <p:cNvPicPr/>
          <p:nvPr/>
        </p:nvPicPr>
        <p:blipFill>
          <a:blip r:embed="rId3"/>
          <a:stretch/>
        </p:blipFill>
        <p:spPr>
          <a:xfrm>
            <a:off x="1433520" y="1989000"/>
            <a:ext cx="6171840" cy="434304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7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50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4.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53" name="Picture 2" descr=""/>
          <p:cNvPicPr/>
          <p:nvPr/>
        </p:nvPicPr>
        <p:blipFill>
          <a:blip r:embed="rId2"/>
          <a:stretch/>
        </p:blipFill>
        <p:spPr>
          <a:xfrm>
            <a:off x="1331640" y="1917000"/>
            <a:ext cx="5971680" cy="3352320"/>
          </a:xfrm>
          <a:prstGeom prst="rect">
            <a:avLst/>
          </a:prstGeom>
          <a:ln w="9360">
            <a:noFill/>
          </a:ln>
        </p:spPr>
      </p:pic>
      <p:pic>
        <p:nvPicPr>
          <p:cNvPr id="154" name="Picture 3" descr=""/>
          <p:cNvPicPr/>
          <p:nvPr/>
        </p:nvPicPr>
        <p:blipFill>
          <a:blip r:embed="rId3"/>
          <a:stretch/>
        </p:blipFill>
        <p:spPr>
          <a:xfrm>
            <a:off x="1331640" y="5269680"/>
            <a:ext cx="6038640" cy="94248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6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59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4.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1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62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63" name="Picture 2" descr=""/>
          <p:cNvPicPr/>
          <p:nvPr/>
        </p:nvPicPr>
        <p:blipFill>
          <a:blip r:embed="rId2"/>
          <a:stretch/>
        </p:blipFill>
        <p:spPr>
          <a:xfrm>
            <a:off x="1376280" y="1989000"/>
            <a:ext cx="6391080" cy="388584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5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68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4.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71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72" name="Picture 2" descr=""/>
          <p:cNvPicPr/>
          <p:nvPr/>
        </p:nvPicPr>
        <p:blipFill>
          <a:blip r:embed="rId2"/>
          <a:stretch/>
        </p:blipFill>
        <p:spPr>
          <a:xfrm>
            <a:off x="1043640" y="1772640"/>
            <a:ext cx="6912360" cy="373536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4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77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4.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0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81" name="Picture 2" descr=""/>
          <p:cNvPicPr/>
          <p:nvPr/>
        </p:nvPicPr>
        <p:blipFill>
          <a:blip r:embed="rId2"/>
          <a:stretch/>
        </p:blipFill>
        <p:spPr>
          <a:xfrm>
            <a:off x="1828800" y="1628640"/>
            <a:ext cx="5016960" cy="474768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5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86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4.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89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90" name="Picture 2" descr=""/>
          <p:cNvPicPr/>
          <p:nvPr/>
        </p:nvPicPr>
        <p:blipFill>
          <a:blip r:embed="rId2"/>
          <a:stretch/>
        </p:blipFill>
        <p:spPr>
          <a:xfrm>
            <a:off x="1403640" y="1579320"/>
            <a:ext cx="6009840" cy="618840"/>
          </a:xfrm>
          <a:prstGeom prst="rect">
            <a:avLst/>
          </a:prstGeom>
          <a:ln w="9360">
            <a:noFill/>
          </a:ln>
        </p:spPr>
      </p:pic>
      <p:pic>
        <p:nvPicPr>
          <p:cNvPr id="191" name="Picture 3" descr=""/>
          <p:cNvPicPr/>
          <p:nvPr/>
        </p:nvPicPr>
        <p:blipFill>
          <a:blip r:embed="rId3"/>
          <a:stretch/>
        </p:blipFill>
        <p:spPr>
          <a:xfrm>
            <a:off x="1828800" y="2198520"/>
            <a:ext cx="4706640" cy="422100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3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96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4.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99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00" name="Picture 2" descr=""/>
          <p:cNvPicPr/>
          <p:nvPr/>
        </p:nvPicPr>
        <p:blipFill>
          <a:blip r:embed="rId2"/>
          <a:stretch/>
        </p:blipFill>
        <p:spPr>
          <a:xfrm>
            <a:off x="1259640" y="1917000"/>
            <a:ext cx="6671880" cy="3527640"/>
          </a:xfrm>
          <a:prstGeom prst="rect">
            <a:avLst/>
          </a:prstGeom>
          <a:ln w="9360">
            <a:noFill/>
          </a:ln>
        </p:spPr>
      </p:pic>
      <p:pic>
        <p:nvPicPr>
          <p:cNvPr id="201" name="Picture 2" descr=""/>
          <p:cNvPicPr/>
          <p:nvPr/>
        </p:nvPicPr>
        <p:blipFill>
          <a:blip r:embed="rId3"/>
          <a:stretch/>
        </p:blipFill>
        <p:spPr>
          <a:xfrm>
            <a:off x="1259640" y="5618160"/>
            <a:ext cx="6028920" cy="43776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3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5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206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09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10" name="Picture 3" descr=""/>
          <p:cNvPicPr/>
          <p:nvPr/>
        </p:nvPicPr>
        <p:blipFill>
          <a:blip r:embed="rId2"/>
          <a:stretch/>
        </p:blipFill>
        <p:spPr>
          <a:xfrm>
            <a:off x="1043640" y="1556640"/>
            <a:ext cx="6590880" cy="3228480"/>
          </a:xfrm>
          <a:prstGeom prst="rect">
            <a:avLst/>
          </a:prstGeom>
          <a:ln w="9360">
            <a:noFill/>
          </a:ln>
        </p:spPr>
      </p:pic>
      <p:pic>
        <p:nvPicPr>
          <p:cNvPr id="211" name="Picture 4" descr=""/>
          <p:cNvPicPr/>
          <p:nvPr/>
        </p:nvPicPr>
        <p:blipFill>
          <a:blip r:embed="rId3"/>
          <a:stretch/>
        </p:blipFill>
        <p:spPr>
          <a:xfrm>
            <a:off x="1252440" y="5160960"/>
            <a:ext cx="6638400" cy="89496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3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216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19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20" name="Picture 2" descr=""/>
          <p:cNvPicPr/>
          <p:nvPr/>
        </p:nvPicPr>
        <p:blipFill>
          <a:blip r:embed="rId2"/>
          <a:stretch/>
        </p:blipFill>
        <p:spPr>
          <a:xfrm>
            <a:off x="1475640" y="1661040"/>
            <a:ext cx="6120360" cy="421416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3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56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1.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9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60" name="Picture 4" descr=""/>
          <p:cNvPicPr/>
          <p:nvPr/>
        </p:nvPicPr>
        <p:blipFill>
          <a:blip r:embed="rId2"/>
          <a:stretch/>
        </p:blipFill>
        <p:spPr>
          <a:xfrm>
            <a:off x="1115640" y="2351880"/>
            <a:ext cx="7108560" cy="218160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2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4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225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8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29" name="Picture 2" descr=""/>
          <p:cNvPicPr/>
          <p:nvPr/>
        </p:nvPicPr>
        <p:blipFill>
          <a:blip r:embed="rId2"/>
          <a:stretch/>
        </p:blipFill>
        <p:spPr>
          <a:xfrm>
            <a:off x="1403640" y="1834560"/>
            <a:ext cx="6199200" cy="443268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1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234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37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38" name="Picture 2" descr=""/>
          <p:cNvPicPr/>
          <p:nvPr/>
        </p:nvPicPr>
        <p:blipFill>
          <a:blip r:embed="rId2"/>
          <a:stretch/>
        </p:blipFill>
        <p:spPr>
          <a:xfrm>
            <a:off x="971640" y="1917000"/>
            <a:ext cx="7128360" cy="379440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2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65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1.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68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graphicFrame>
        <p:nvGraphicFramePr>
          <p:cNvPr id="69" name="Table 8"/>
          <p:cNvGraphicFramePr/>
          <p:nvPr/>
        </p:nvGraphicFramePr>
        <p:xfrm>
          <a:off x="570960" y="2165400"/>
          <a:ext cx="8280720" cy="4101840"/>
        </p:xfrm>
        <a:graphic>
          <a:graphicData uri="http://schemas.openxmlformats.org/drawingml/2006/table">
            <a:tbl>
              <a:tblPr/>
              <a:tblGrid>
                <a:gridCol w="4140360"/>
                <a:gridCol w="4140360"/>
              </a:tblGrid>
              <a:tr h="53748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Peso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Frecuencia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748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125-136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(III-III-II)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8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124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137-148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(III-III-III-III-III)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15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748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149-160 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(III-III-III)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9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124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161-172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(III-II)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5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124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173-184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(III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3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748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185-196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(0)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0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8200"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197-208 </a:t>
                      </a:r>
                      <a:r>
                        <a:rPr b="0" lang="es-ES" sz="16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(I)</a:t>
                      </a:r>
                      <a:endParaRPr b="0" lang="es-ES" sz="16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68400" rIns="68400" tIns="0" bIns="0"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b="0" lang="es-ES" sz="11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  <a:ea typeface="Times New Roman"/>
                        </a:rPr>
                        <a:t>1</a:t>
                      </a:r>
                      <a:endParaRPr b="0" lang="es-ES" sz="11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transition spd="slow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1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74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2 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77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78" name="Picture 2" descr=""/>
          <p:cNvPicPr/>
          <p:nvPr/>
        </p:nvPicPr>
        <p:blipFill>
          <a:blip r:embed="rId2"/>
          <a:stretch/>
        </p:blipFill>
        <p:spPr>
          <a:xfrm>
            <a:off x="971640" y="2130840"/>
            <a:ext cx="6624360" cy="392508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0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83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2.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86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7" name="Picture 2" descr=""/>
          <p:cNvPicPr/>
          <p:nvPr/>
        </p:nvPicPr>
        <p:blipFill>
          <a:blip r:embed="rId2"/>
          <a:stretch/>
        </p:blipFill>
        <p:spPr>
          <a:xfrm>
            <a:off x="366840" y="1989000"/>
            <a:ext cx="7828560" cy="320220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1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92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2.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95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96" name="Picture 2" descr=""/>
          <p:cNvPicPr/>
          <p:nvPr/>
        </p:nvPicPr>
        <p:blipFill>
          <a:blip r:embed="rId2"/>
          <a:stretch/>
        </p:blipFill>
        <p:spPr>
          <a:xfrm>
            <a:off x="1259640" y="1484640"/>
            <a:ext cx="6038640" cy="501948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8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0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01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2.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04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05" name="Picture 2" descr=""/>
          <p:cNvPicPr/>
          <p:nvPr/>
        </p:nvPicPr>
        <p:blipFill>
          <a:blip r:embed="rId2"/>
          <a:stretch/>
        </p:blipFill>
        <p:spPr>
          <a:xfrm>
            <a:off x="1828800" y="1623960"/>
            <a:ext cx="5283360" cy="1172880"/>
          </a:xfrm>
          <a:prstGeom prst="rect">
            <a:avLst/>
          </a:prstGeom>
          <a:ln w="9360">
            <a:noFill/>
          </a:ln>
        </p:spPr>
      </p:pic>
      <p:pic>
        <p:nvPicPr>
          <p:cNvPr id="106" name="Picture 3" descr=""/>
          <p:cNvPicPr/>
          <p:nvPr/>
        </p:nvPicPr>
        <p:blipFill>
          <a:blip r:embed="rId3"/>
          <a:stretch/>
        </p:blipFill>
        <p:spPr>
          <a:xfrm>
            <a:off x="2097000" y="2797200"/>
            <a:ext cx="4714920" cy="366336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11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3.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14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15" name="Picture 2" descr=""/>
          <p:cNvPicPr/>
          <p:nvPr/>
        </p:nvPicPr>
        <p:blipFill>
          <a:blip r:embed="rId2"/>
          <a:stretch/>
        </p:blipFill>
        <p:spPr>
          <a:xfrm>
            <a:off x="1115640" y="1695600"/>
            <a:ext cx="6381360" cy="2838240"/>
          </a:xfrm>
          <a:prstGeom prst="rect">
            <a:avLst/>
          </a:prstGeom>
          <a:ln w="9360">
            <a:noFill/>
          </a:ln>
        </p:spPr>
      </p:pic>
      <p:pic>
        <p:nvPicPr>
          <p:cNvPr id="116" name="Picture 2" descr=""/>
          <p:cNvPicPr/>
          <p:nvPr/>
        </p:nvPicPr>
        <p:blipFill>
          <a:blip r:embed="rId3"/>
          <a:stretch/>
        </p:blipFill>
        <p:spPr>
          <a:xfrm>
            <a:off x="708120" y="4533840"/>
            <a:ext cx="6295680" cy="109512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 1"/>
          <p:cNvSpPr/>
          <p:nvPr/>
        </p:nvSpPr>
        <p:spPr>
          <a:xfrm>
            <a:off x="2097000" y="384120"/>
            <a:ext cx="6665760" cy="1440"/>
          </a:xfrm>
          <a:prstGeom prst="line">
            <a:avLst/>
          </a:prstGeom>
          <a:ln w="64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8" name="CustomShape 2"/>
          <p:cNvSpPr/>
          <p:nvPr/>
        </p:nvSpPr>
        <p:spPr>
          <a:xfrm>
            <a:off x="7004160" y="152280"/>
            <a:ext cx="1847520" cy="2426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  </a:t>
            </a:r>
            <a:r>
              <a:rPr b="0" lang="es-ES" sz="1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Perpetua Titling MT"/>
              </a:rPr>
              <a:t>2016-2017</a:t>
            </a:r>
            <a:endParaRPr b="0" lang="es-E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7004160" y="6616800"/>
            <a:ext cx="2247480" cy="212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b="0" lang="es-ES" sz="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UFV / Copyright 2016</a:t>
            </a:r>
            <a:endParaRPr b="0" lang="es-E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Picture 7" descr=""/>
          <p:cNvPicPr/>
          <p:nvPr/>
        </p:nvPicPr>
        <p:blipFill>
          <a:blip r:embed="rId1"/>
          <a:stretch/>
        </p:blipFill>
        <p:spPr>
          <a:xfrm>
            <a:off x="441360" y="223920"/>
            <a:ext cx="1387080" cy="337680"/>
          </a:xfrm>
          <a:prstGeom prst="rect">
            <a:avLst/>
          </a:prstGeom>
          <a:ln w="9360">
            <a:noFill/>
          </a:ln>
        </p:spPr>
      </p:pic>
      <p:sp>
        <p:nvSpPr>
          <p:cNvPr id="121" name="TextShape 4"/>
          <p:cNvSpPr txBox="1"/>
          <p:nvPr/>
        </p:nvSpPr>
        <p:spPr>
          <a:xfrm>
            <a:off x="366840" y="525600"/>
            <a:ext cx="8229240" cy="828360"/>
          </a:xfrm>
          <a:prstGeom prst="rect">
            <a:avLst/>
          </a:prstGeom>
          <a:noFill/>
          <a:ln w="9360"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7375e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Ejercicio 3. Solución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5"/>
          <p:cNvSpPr/>
          <p:nvPr/>
        </p:nvSpPr>
        <p:spPr>
          <a:xfrm>
            <a:off x="404640" y="4533840"/>
            <a:ext cx="8229240" cy="17330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6"/>
          <p:cNvSpPr/>
          <p:nvPr/>
        </p:nvSpPr>
        <p:spPr>
          <a:xfrm>
            <a:off x="422280" y="11970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24" name="CustomShape 7"/>
          <p:cNvSpPr/>
          <p:nvPr/>
        </p:nvSpPr>
        <p:spPr>
          <a:xfrm>
            <a:off x="10333080" y="5875200"/>
            <a:ext cx="8321400" cy="18072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125" name="Picture 2" descr=""/>
          <p:cNvPicPr/>
          <p:nvPr/>
        </p:nvPicPr>
        <p:blipFill>
          <a:blip r:embed="rId2"/>
          <a:stretch/>
        </p:blipFill>
        <p:spPr>
          <a:xfrm>
            <a:off x="1115640" y="1695600"/>
            <a:ext cx="6381360" cy="2838240"/>
          </a:xfrm>
          <a:prstGeom prst="rect">
            <a:avLst/>
          </a:prstGeom>
          <a:ln w="9360">
            <a:noFill/>
          </a:ln>
        </p:spPr>
      </p:pic>
      <p:pic>
        <p:nvPicPr>
          <p:cNvPr id="126" name="Picture 2" descr=""/>
          <p:cNvPicPr/>
          <p:nvPr/>
        </p:nvPicPr>
        <p:blipFill>
          <a:blip r:embed="rId3"/>
          <a:stretch/>
        </p:blipFill>
        <p:spPr>
          <a:xfrm>
            <a:off x="708120" y="4533840"/>
            <a:ext cx="6295680" cy="1095120"/>
          </a:xfrm>
          <a:prstGeom prst="rect">
            <a:avLst/>
          </a:prstGeom>
          <a:ln w="9360">
            <a:noFill/>
          </a:ln>
        </p:spPr>
      </p:pic>
    </p:spTree>
  </p:cSld>
  <p:transition spd="slow">
    <p:fad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4020</TotalTime>
  <Application>LibreOffice/5.3.2.2$Windows_x86 LibreOffice_project/6cd4f1ef626f15116896b1d8e1398b56da0d0ee1</Application>
  <Words>285</Words>
  <Paragraphs>103</Paragraphs>
  <Company>EURADIA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2013-09-26T20:17:28Z</dcterms:created>
  <dc:creator>Vicente G. Pla</dc:creator>
  <dc:description/>
  <dc:language>es-ES</dc:language>
  <cp:lastModifiedBy/>
  <dcterms:modified xsi:type="dcterms:W3CDTF">2017-06-21T22:02:12Z</dcterms:modified>
  <cp:revision>586</cp:revision>
  <dc:subject/>
  <dc:title>Slide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EURADIA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21</vt:i4>
  </property>
  <property fmtid="{D5CDD505-2E9C-101B-9397-08002B2CF9AE}" pid="9" name="PresentationFormat">
    <vt:lpwstr>Presentación en pantalla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21</vt:i4>
  </property>
</Properties>
</file>